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403" r:id="rId2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46C2"/>
    <a:srgbClr val="9B349E"/>
    <a:srgbClr val="41DD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171-D74E-9F8B-D2B68330A8E5}"/>
              </c:ext>
            </c:extLst>
          </c:dPt>
          <c:dPt>
            <c:idx val="1"/>
            <c:bubble3D val="0"/>
            <c:spPr>
              <a:solidFill>
                <a:srgbClr val="41DDCA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171-D74E-9F8B-D2B68330A8E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171-D74E-9F8B-D2B68330A8E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171-D74E-9F8B-D2B68330A8E5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="0" i="0">
          <a:latin typeface="Lato Light" panose="020F0502020204030203" pitchFamily="34" charset="0"/>
          <a:ea typeface="Lato Light" panose="020F0502020204030203" pitchFamily="34" charset="0"/>
          <a:cs typeface="Lato Light" panose="020F0502020204030203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171-D74E-9F8B-D2B68330A8E5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171-D74E-9F8B-D2B68330A8E5}"/>
              </c:ext>
            </c:extLst>
          </c:dPt>
          <c:dPt>
            <c:idx val="2"/>
            <c:bubble3D val="0"/>
            <c:spPr>
              <a:solidFill>
                <a:srgbClr val="BF46C2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171-D74E-9F8B-D2B68330A8E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2.5</c:v>
                </c:pt>
                <c:pt idx="1">
                  <c:v>1.8</c:v>
                </c:pt>
                <c:pt idx="2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171-D74E-9F8B-D2B68330A8E5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="0" i="0">
          <a:latin typeface="Lato Light" panose="020F0502020204030203" pitchFamily="34" charset="0"/>
          <a:ea typeface="Lato Light" panose="020F0502020204030203" pitchFamily="34" charset="0"/>
          <a:cs typeface="Lato Light" panose="020F0502020204030203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8636B-ED2A-445B-BEEB-8A4181D550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6A29F-C18E-4875-9B77-F862F95412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EE820-9913-42E9-92F3-83762251C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F5D6F-A381-4311-B0B6-977F755D8858}" type="datetimeFigureOut">
              <a:rPr lang="en-PK" smtClean="0"/>
              <a:t>09/20/2022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05067-475C-4DC3-87A8-528053E11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99002-E02A-4DB0-AD65-65CD9C855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D665-CAA9-491D-B9A3-99B648F87C0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098032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75784-C503-47EF-B6F5-45C94826C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FD732A-D35C-480A-B7AA-17040BA3C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A583B-90EA-47D9-B994-37D28B287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F5D6F-A381-4311-B0B6-977F755D8858}" type="datetimeFigureOut">
              <a:rPr lang="en-PK" smtClean="0"/>
              <a:t>09/20/2022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1E7F8-1B08-4320-AA5F-B109C045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43F84-CF97-4BCC-B388-4C4F774D6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D665-CAA9-491D-B9A3-99B648F87C0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058511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A672CC-9DDF-4D58-B9E1-3A08244AF5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1B20DD-4632-40EC-A526-B96804EE0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1A894-059A-4220-9EDD-ED7EEA908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F5D6F-A381-4311-B0B6-977F755D8858}" type="datetimeFigureOut">
              <a:rPr lang="en-PK" smtClean="0"/>
              <a:t>09/20/2022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6398-A301-4CA0-901A-A5CE60F52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B8D33-674C-4BBF-8E68-2D8725389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D665-CAA9-491D-B9A3-99B648F87C0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66832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94650-1499-4B6F-942C-060F07FE7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B4ADF-43E1-40B1-8891-F53FC6D39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8EA46-F656-4D3A-A024-5E78A43AE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F5D6F-A381-4311-B0B6-977F755D8858}" type="datetimeFigureOut">
              <a:rPr lang="en-PK" smtClean="0"/>
              <a:t>09/20/2022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C1771-4781-4C7F-B593-85CAD300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65FD7-1037-4E7A-BFBC-2E5F2F500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D665-CAA9-491D-B9A3-99B648F87C0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537435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43DE4-085B-4A6B-8DB0-991F900F0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C4616F-D698-4B41-93DC-4376CC05C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E5360-7B96-493F-91A6-4A1810DBE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F5D6F-A381-4311-B0B6-977F755D8858}" type="datetimeFigureOut">
              <a:rPr lang="en-PK" smtClean="0"/>
              <a:t>09/20/2022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1653B-D59C-4952-BDDA-C79412F59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ADE36-BF81-45DF-8059-F7534642E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D665-CAA9-491D-B9A3-99B648F87C0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56508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D31DC-764A-419B-9D0C-CB8341C4A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D5EC3-0BFD-41F4-82D0-A21C9A82A1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10BEDA-FF65-469F-A74C-6B1D62D18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1C6BB-C343-4D1A-82DF-0A70677BA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F5D6F-A381-4311-B0B6-977F755D8858}" type="datetimeFigureOut">
              <a:rPr lang="en-PK" smtClean="0"/>
              <a:t>09/20/2022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51429-A3C5-42FC-A60B-497716B2D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DEC35F-44B3-442D-A367-AC3FFDA3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D665-CAA9-491D-B9A3-99B648F87C0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246360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DD7CB-25DF-4FB5-A698-77B5D2BCC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38BBA7-C774-4A3A-A33A-C2AF537BD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63473C-1F8D-46E3-AED6-3AFA07A90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79C163-3C57-4D97-AE92-2928F915D9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83B804-BA94-4B3A-A130-0A4C0A0CCC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0B03E8-FF4D-47A2-8687-434A8CA12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F5D6F-A381-4311-B0B6-977F755D8858}" type="datetimeFigureOut">
              <a:rPr lang="en-PK" smtClean="0"/>
              <a:t>09/20/2022</a:t>
            </a:fld>
            <a:endParaRPr lang="en-P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DF2567-FB58-47F0-A4FD-01FCF4566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DD8A95-10B6-4B46-9613-5EB0101C3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D665-CAA9-491D-B9A3-99B648F87C0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19003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ADE8D-8B02-4B77-A2E1-B95FA0CC2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915573-1ECF-4EDC-8A86-5CCB9CCD3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F5D6F-A381-4311-B0B6-977F755D8858}" type="datetimeFigureOut">
              <a:rPr lang="en-PK" smtClean="0"/>
              <a:t>09/20/2022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868A2B-DF16-44D0-A2E1-F0DB5948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43F3B-7B27-432A-B41C-BB6CBD4ED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D665-CAA9-491D-B9A3-99B648F87C0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4547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FB6C21-4DC9-4FF5-B58D-A11B10CB0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F5D6F-A381-4311-B0B6-977F755D8858}" type="datetimeFigureOut">
              <a:rPr lang="en-PK" smtClean="0"/>
              <a:t>09/20/2022</a:t>
            </a:fld>
            <a:endParaRPr lang="en-P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27172C-31B5-428A-A5BA-2C89CF773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351541-C634-4182-B758-3A7C47B6F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D665-CAA9-491D-B9A3-99B648F87C0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240329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93060-3BE0-4493-B633-AD44AA4E8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D8AD4-E835-4E64-B16A-BB8D9EB11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2877B-41AA-4303-AE4E-CA741EF3B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5E9274-B952-4837-B483-62341F6D3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F5D6F-A381-4311-B0B6-977F755D8858}" type="datetimeFigureOut">
              <a:rPr lang="en-PK" smtClean="0"/>
              <a:t>09/20/2022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071FCB-785C-4DC6-AE9B-87E63B6A1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8D7C5-67FF-4728-BDAD-91A798E42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D665-CAA9-491D-B9A3-99B648F87C0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883500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05090-F293-4D72-A5BD-C003F24EB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23352-F449-4DEF-9288-B8B5CD1576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319992-2D31-48B4-B1D4-F65AEABAF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F34E6B-E5F0-47D3-80AC-6CC1B68BD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F5D6F-A381-4311-B0B6-977F755D8858}" type="datetimeFigureOut">
              <a:rPr lang="en-PK" smtClean="0"/>
              <a:t>09/20/2022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BC7D04-9431-49C1-B1E7-C476C0555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6F765E-1886-47AA-AB63-0DEBC1A2F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AD665-CAA9-491D-B9A3-99B648F87C0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28571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375DE7-6C30-4D1A-A667-C210B52BC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04EAC-38E2-4D54-904B-7E146CDC5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32078-50EC-4E0F-B8A7-302DA7EAA5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F5D6F-A381-4311-B0B6-977F755D8858}" type="datetimeFigureOut">
              <a:rPr lang="en-PK" smtClean="0"/>
              <a:t>09/20/2022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B21D6-DED7-4C96-8251-8D335FB0F7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7503F-CCA4-409A-BA9C-387984BE40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AD665-CAA9-491D-B9A3-99B648F87C0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26941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349">
            <a:extLst>
              <a:ext uri="{FF2B5EF4-FFF2-40B4-BE49-F238E27FC236}">
                <a16:creationId xmlns:a16="http://schemas.microsoft.com/office/drawing/2014/main" id="{B84B7057-5D3C-7841-82B6-96640FD0C97C}"/>
              </a:ext>
            </a:extLst>
          </p:cNvPr>
          <p:cNvGrpSpPr/>
          <p:nvPr/>
        </p:nvGrpSpPr>
        <p:grpSpPr>
          <a:xfrm>
            <a:off x="1335742" y="708042"/>
            <a:ext cx="9520518" cy="1203781"/>
            <a:chOff x="2668308" y="861425"/>
            <a:chExt cx="19041035" cy="2407561"/>
          </a:xfrm>
        </p:grpSpPr>
        <p:sp>
          <p:nvSpPr>
            <p:cNvPr id="19" name="CuadroTexto 350">
              <a:extLst>
                <a:ext uri="{FF2B5EF4-FFF2-40B4-BE49-F238E27FC236}">
                  <a16:creationId xmlns:a16="http://schemas.microsoft.com/office/drawing/2014/main" id="{29C570E8-4C51-9C48-9A49-63302EA658C4}"/>
                </a:ext>
              </a:extLst>
            </p:cNvPr>
            <p:cNvSpPr txBox="1"/>
            <p:nvPr/>
          </p:nvSpPr>
          <p:spPr>
            <a:xfrm>
              <a:off x="8062394" y="861425"/>
              <a:ext cx="8252902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rgbClr val="9B349E"/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EDITABLE CHART</a:t>
              </a:r>
            </a:p>
          </p:txBody>
        </p:sp>
        <p:sp>
          <p:nvSpPr>
            <p:cNvPr id="20" name="CuadroTexto 351">
              <a:extLst>
                <a:ext uri="{FF2B5EF4-FFF2-40B4-BE49-F238E27FC236}">
                  <a16:creationId xmlns:a16="http://schemas.microsoft.com/office/drawing/2014/main" id="{8EF39D56-533B-4E47-B232-AC09DB3546BB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2CE131B-DE9C-8746-874C-1057998667F9}"/>
              </a:ext>
            </a:extLst>
          </p:cNvPr>
          <p:cNvGrpSpPr/>
          <p:nvPr/>
        </p:nvGrpSpPr>
        <p:grpSpPr>
          <a:xfrm>
            <a:off x="1902265" y="2592384"/>
            <a:ext cx="8378092" cy="3945119"/>
            <a:chOff x="3727954" y="5279715"/>
            <a:chExt cx="16756183" cy="789023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68B22E2-2ADB-9F40-8B1C-E0AAFBEC6252}"/>
                </a:ext>
              </a:extLst>
            </p:cNvPr>
            <p:cNvGrpSpPr/>
            <p:nvPr/>
          </p:nvGrpSpPr>
          <p:grpSpPr>
            <a:xfrm>
              <a:off x="3727954" y="5279715"/>
              <a:ext cx="8200291" cy="7890236"/>
              <a:chOff x="5012137" y="5279715"/>
              <a:chExt cx="8200291" cy="7890236"/>
            </a:xfrm>
          </p:grpSpPr>
          <p:graphicFrame>
            <p:nvGraphicFramePr>
              <p:cNvPr id="42" name="Chart 41">
                <a:extLst>
                  <a:ext uri="{FF2B5EF4-FFF2-40B4-BE49-F238E27FC236}">
                    <a16:creationId xmlns:a16="http://schemas.microsoft.com/office/drawing/2014/main" id="{0804C25B-585E-D84E-8C7F-5CDC9C00883B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202946095"/>
                  </p:ext>
                </p:extLst>
              </p:nvPr>
            </p:nvGraphicFramePr>
            <p:xfrm>
              <a:off x="5665587" y="5279715"/>
              <a:ext cx="5965736" cy="597871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CA4DD323-4C4C-C84C-B3B4-DF0C9B863AE2}"/>
                  </a:ext>
                </a:extLst>
              </p:cNvPr>
              <p:cNvGrpSpPr/>
              <p:nvPr/>
            </p:nvGrpSpPr>
            <p:grpSpPr>
              <a:xfrm>
                <a:off x="5012137" y="11600291"/>
                <a:ext cx="8200291" cy="1569660"/>
                <a:chOff x="15607500" y="5380673"/>
                <a:chExt cx="8200291" cy="1569660"/>
              </a:xfrm>
            </p:grpSpPr>
            <p:sp>
              <p:nvSpPr>
                <p:cNvPr id="60" name="CuadroTexto 351">
                  <a:extLst>
                    <a:ext uri="{FF2B5EF4-FFF2-40B4-BE49-F238E27FC236}">
                      <a16:creationId xmlns:a16="http://schemas.microsoft.com/office/drawing/2014/main" id="{8E8A03AE-7F3F-474B-A274-38F435E0F978}"/>
                    </a:ext>
                  </a:extLst>
                </p:cNvPr>
                <p:cNvSpPr txBox="1"/>
                <p:nvPr/>
              </p:nvSpPr>
              <p:spPr>
                <a:xfrm>
                  <a:off x="15607500" y="5903893"/>
                  <a:ext cx="8200291" cy="10464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latin typeface="Century Gothic" panose="020B0502020202020204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Promotions only work as well as the marketing is the study and management.</a:t>
                  </a:r>
                </a:p>
              </p:txBody>
            </p:sp>
            <p:sp>
              <p:nvSpPr>
                <p:cNvPr id="62" name="CuadroTexto 395">
                  <a:extLst>
                    <a:ext uri="{FF2B5EF4-FFF2-40B4-BE49-F238E27FC236}">
                      <a16:creationId xmlns:a16="http://schemas.microsoft.com/office/drawing/2014/main" id="{80934DDB-8074-1A4C-906B-9B33AA6784DC}"/>
                    </a:ext>
                  </a:extLst>
                </p:cNvPr>
                <p:cNvSpPr txBox="1"/>
                <p:nvPr/>
              </p:nvSpPr>
              <p:spPr>
                <a:xfrm flipH="1">
                  <a:off x="18146674" y="5380673"/>
                  <a:ext cx="2607190" cy="6771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>
                      <a:solidFill>
                        <a:schemeClr val="tx2"/>
                      </a:solidFill>
                      <a:latin typeface="Century Gothic" panose="020B0502020202020204" pitchFamily="34" charset="0"/>
                      <a:ea typeface="Lato" charset="0"/>
                      <a:cs typeface="Lato" charset="0"/>
                    </a:rPr>
                    <a:t>Develop</a:t>
                  </a:r>
                </a:p>
              </p:txBody>
            </p:sp>
          </p:grp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2606746-30F3-C14D-BBA9-4156511E2438}"/>
                </a:ext>
              </a:extLst>
            </p:cNvPr>
            <p:cNvGrpSpPr/>
            <p:nvPr/>
          </p:nvGrpSpPr>
          <p:grpSpPr>
            <a:xfrm>
              <a:off x="12283846" y="5279715"/>
              <a:ext cx="8200291" cy="7890236"/>
              <a:chOff x="12283846" y="5279715"/>
              <a:chExt cx="8200291" cy="7890236"/>
            </a:xfrm>
          </p:grpSpPr>
          <p:graphicFrame>
            <p:nvGraphicFramePr>
              <p:cNvPr id="43" name="Chart 42">
                <a:extLst>
                  <a:ext uri="{FF2B5EF4-FFF2-40B4-BE49-F238E27FC236}">
                    <a16:creationId xmlns:a16="http://schemas.microsoft.com/office/drawing/2014/main" id="{DD5FA8C6-419D-E949-B269-C97B726F8C53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841233971"/>
                  </p:ext>
                </p:extLst>
              </p:nvPr>
            </p:nvGraphicFramePr>
            <p:xfrm>
              <a:off x="12746326" y="5279715"/>
              <a:ext cx="5965736" cy="597871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8C37D049-E069-D74A-9000-DED28934BC61}"/>
                  </a:ext>
                </a:extLst>
              </p:cNvPr>
              <p:cNvGrpSpPr/>
              <p:nvPr/>
            </p:nvGrpSpPr>
            <p:grpSpPr>
              <a:xfrm>
                <a:off x="12283846" y="11600291"/>
                <a:ext cx="8200291" cy="1569660"/>
                <a:chOff x="15798466" y="5380673"/>
                <a:chExt cx="8200291" cy="1569660"/>
              </a:xfrm>
            </p:grpSpPr>
            <p:sp>
              <p:nvSpPr>
                <p:cNvPr id="64" name="CuadroTexto 351">
                  <a:extLst>
                    <a:ext uri="{FF2B5EF4-FFF2-40B4-BE49-F238E27FC236}">
                      <a16:creationId xmlns:a16="http://schemas.microsoft.com/office/drawing/2014/main" id="{047EA9E5-1183-654D-8CB1-DA043F6FFDB7}"/>
                    </a:ext>
                  </a:extLst>
                </p:cNvPr>
                <p:cNvSpPr txBox="1"/>
                <p:nvPr/>
              </p:nvSpPr>
              <p:spPr>
                <a:xfrm>
                  <a:off x="15798466" y="5903893"/>
                  <a:ext cx="8200291" cy="10464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latin typeface="Century Gothic" panose="020B0502020202020204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Promotions only work as well as the marketing is the study and management.</a:t>
                  </a:r>
                </a:p>
              </p:txBody>
            </p:sp>
            <p:sp>
              <p:nvSpPr>
                <p:cNvPr id="65" name="CuadroTexto 395">
                  <a:extLst>
                    <a:ext uri="{FF2B5EF4-FFF2-40B4-BE49-F238E27FC236}">
                      <a16:creationId xmlns:a16="http://schemas.microsoft.com/office/drawing/2014/main" id="{790287EB-1359-C04C-BF3D-5CB9AC8DDD56}"/>
                    </a:ext>
                  </a:extLst>
                </p:cNvPr>
                <p:cNvSpPr txBox="1"/>
                <p:nvPr/>
              </p:nvSpPr>
              <p:spPr>
                <a:xfrm flipH="1">
                  <a:off x="18146672" y="5380673"/>
                  <a:ext cx="2607190" cy="6771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>
                      <a:solidFill>
                        <a:schemeClr val="tx2"/>
                      </a:solidFill>
                      <a:latin typeface="Century Gothic" panose="020B0502020202020204" pitchFamily="34" charset="0"/>
                      <a:ea typeface="Lato" charset="0"/>
                      <a:cs typeface="Lato" charset="0"/>
                    </a:rPr>
                    <a:t>Analyze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619163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 Qasim</dc:creator>
  <cp:lastModifiedBy>1811</cp:lastModifiedBy>
  <cp:revision>6</cp:revision>
  <dcterms:created xsi:type="dcterms:W3CDTF">2022-09-02T21:21:30Z</dcterms:created>
  <dcterms:modified xsi:type="dcterms:W3CDTF">2022-09-20T05:17:51Z</dcterms:modified>
</cp:coreProperties>
</file>